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1" autoAdjust="0"/>
    <p:restoredTop sz="90929"/>
  </p:normalViewPr>
  <p:slideViewPr>
    <p:cSldViewPr>
      <p:cViewPr varScale="1">
        <p:scale>
          <a:sx n="91" d="100"/>
          <a:sy n="91" d="100"/>
        </p:scale>
        <p:origin x="-606"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Richie</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Rodney</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786314" y="364331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Dan the man</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714876" y="471488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Jerry</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all blacks captain?</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sz="4800" b="1" dirty="0" smtClean="0">
                  <a:latin typeface="Tahoma" pitchFamily="34" charset="0"/>
                </a:rPr>
                <a:t> Richie</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428596"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Silver ferns</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All whites</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Tall blacks</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Black caps</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28813"/>
            <a:ext cx="9829800" cy="1143000"/>
            <a:chOff x="-192" y="1119"/>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180" y="1119"/>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the New Zealand soccer team called?</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All whites</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flanker</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Prop</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5000628"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First five</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D.Wing</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position is Dan carter in the all blacks?</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First five </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3</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29190"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5</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1556</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times have the all black won the world cup?</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57222" y="1857364"/>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1</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Basketball</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Cricket</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soccer</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Rugby</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4"/>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New Zealand's main sport?</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rugby</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00034"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Danny lee</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Tiger wood</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Michael Campbell </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29190"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D.Phill taturangi </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is the worlds best golfer?</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Tiger woods</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Dan carter </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Richie McCaw</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Conrad smith</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29190"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Richard Kahui</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small blacks news presenter?</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Conrad smith</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Black fern</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a:t>
            </a:r>
            <a:r>
              <a:rPr lang="en-US" sz="2400" b="1" dirty="0" smtClean="0">
                <a:latin typeface="Tahoma" pitchFamily="34" charset="0"/>
              </a:rPr>
              <a:t>. silver fern</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gold kiwi</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29190"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Whit</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new Zealand sign?</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Silver fern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Danyon Loader</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Michael Phelps</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worlds fastest swimmer?</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Keegan </a:t>
            </a:r>
            <a:r>
              <a:rPr lang="en-US" sz="2400" b="1" dirty="0" err="1" smtClean="0">
                <a:latin typeface="Tahoma" pitchFamily="34" charset="0"/>
              </a:rPr>
              <a:t>Pook</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57752"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Bradley McKnight</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Michael Phelps</a:t>
              </a:r>
              <a:endParaRPr lang="en-US" sz="4800" b="1" dirty="0">
                <a:solidFill>
                  <a:schemeClr val="tx2"/>
                </a:solidFill>
                <a:latin typeface="Tahoma" pitchFamily="34" charset="0"/>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the Auckland cricket team called?</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Stags</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Knights</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Wizards</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Aces</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aces</a:t>
              </a:r>
              <a:endParaRPr lang="en-US" sz="4800" b="1" dirty="0">
                <a:solidFill>
                  <a:schemeClr val="tx2"/>
                </a:solidFill>
                <a:latin typeface="Tahoma" pitchFamily="34" charset="0"/>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Daniel</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black caps captain</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smtClean="0">
                <a:latin typeface="Tahoma" pitchFamily="34" charset="0"/>
              </a:rPr>
              <a:t>Richie</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Jesse</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Ross</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Daniel </a:t>
              </a:r>
              <a:r>
                <a:rPr lang="en-US" sz="4800" b="1" dirty="0" err="1" smtClean="0">
                  <a:solidFill>
                    <a:schemeClr val="tx2"/>
                  </a:solidFill>
                  <a:latin typeface="Tahoma" pitchFamily="34" charset="0"/>
                </a:rPr>
                <a:t>vetorri</a:t>
              </a:r>
              <a:endParaRPr lang="en-US" sz="4800" b="1" dirty="0">
                <a:solidFill>
                  <a:schemeClr val="tx2"/>
                </a:solidFill>
                <a:latin typeface="Tahoma" pitchFamily="34" charset="0"/>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Gray Nicholls</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kind of bat does Jesse Ryder have?</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Puma</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Kookaburra</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00628"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GM</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Gray </a:t>
              </a:r>
              <a:r>
                <a:rPr lang="en-US" sz="4800" b="1" dirty="0" err="1" smtClean="0">
                  <a:solidFill>
                    <a:schemeClr val="tx2"/>
                  </a:solidFill>
                  <a:latin typeface="Tahoma" pitchFamily="34" charset="0"/>
                </a:rPr>
                <a:t>niccols</a:t>
              </a:r>
              <a:endParaRPr lang="en-US" sz="4800" b="1" dirty="0">
                <a:solidFill>
                  <a:schemeClr val="tx2"/>
                </a:solidFill>
                <a:latin typeface="Tahoma" pitchFamily="34" charset="0"/>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Dan</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josh fav rugby player</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Britney spears</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Simon cow</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Richie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Dan carter</a:t>
              </a:r>
              <a:endParaRPr lang="en-US" sz="4800" b="1" dirty="0">
                <a:solidFill>
                  <a:schemeClr val="tx2"/>
                </a:solidFill>
                <a:latin typeface="Tahoma" pitchFamily="34" charset="0"/>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29190"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7</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sports does Bradley play?</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-2</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5</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23</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7</a:t>
              </a:r>
              <a:endParaRPr lang="en-US" sz="4800" b="1" dirty="0">
                <a:solidFill>
                  <a:schemeClr val="tx2"/>
                </a:solidFill>
                <a:latin typeface="Tahoma" pitchFamily="34" charset="0"/>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Breakers</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new Zealand best surfer sponsored by?</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Mc’ds</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surf 4 life</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Barbie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smtClean="0">
                  <a:solidFill>
                    <a:schemeClr val="tx2"/>
                  </a:solidFill>
                  <a:latin typeface="Tahoma" pitchFamily="34" charset="0"/>
                </a:rPr>
                <a:t>breakers</a:t>
              </a:r>
              <a:endParaRPr lang="en-US" sz="4800" b="1" dirty="0">
                <a:solidFill>
                  <a:schemeClr val="tx2"/>
                </a:solidFill>
                <a:latin typeface="Tahoma" pitchFamily="34" charset="0"/>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49</TotalTime>
  <Words>752</Words>
  <Application>Microsoft Office PowerPoint</Application>
  <PresentationFormat>On-screen Show (4:3)</PresentationFormat>
  <Paragraphs>133</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32</cp:revision>
  <dcterms:created xsi:type="dcterms:W3CDTF">2009-05-19T00:04:24Z</dcterms:created>
  <dcterms:modified xsi:type="dcterms:W3CDTF">2009-06-07T23:54:56Z</dcterms:modified>
</cp:coreProperties>
</file>